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70" autoAdjust="0"/>
    <p:restoredTop sz="90929"/>
  </p:normalViewPr>
  <p:slideViewPr>
    <p:cSldViewPr>
      <p:cViewPr varScale="1">
        <p:scale>
          <a:sx n="82" d="100"/>
          <a:sy n="82" d="100"/>
        </p:scale>
        <p:origin x="-11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64A42-3E5E-0F4E-8F4A-5DA033B3B63B}" type="datetimeFigureOut">
              <a:rPr lang="en-US" smtClean="0"/>
              <a:t>08/11/16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F3CDF-6511-364B-ADC4-6DA33AF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6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7F030B-BD0A-EA43-A451-D5E6ECDABD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77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ED020-4421-1A4D-B348-65A9A1E7E071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2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3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4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7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25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0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1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84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31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763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1Achtergro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la3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2708920"/>
            <a:ext cx="3960440" cy="5595118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324544" y="2175520"/>
            <a:ext cx="8316416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4000" dirty="0" smtClean="0">
                <a:solidFill>
                  <a:srgbClr val="7F0000"/>
                </a:solidFill>
              </a:rPr>
              <a:t>Repository Requirements</a:t>
            </a:r>
            <a:r>
              <a:rPr lang="en-US" sz="4000" dirty="0" smtClean="0">
                <a:solidFill>
                  <a:srgbClr val="7F0000"/>
                </a:solidFill>
              </a:rPr>
              <a:t/>
            </a:r>
            <a:br>
              <a:rPr lang="en-US" sz="4000" dirty="0" smtClean="0">
                <a:solidFill>
                  <a:srgbClr val="7F0000"/>
                </a:solidFill>
              </a:rPr>
            </a:br>
            <a:r>
              <a:rPr lang="en-US" sz="2400" dirty="0" smtClean="0">
                <a:solidFill>
                  <a:srgbClr val="7F0000"/>
                </a:solidFill>
              </a:rPr>
              <a:t>Meertens Institute &amp; MPI for Psycholinguistics</a:t>
            </a:r>
            <a:endParaRPr lang="en-US" sz="2400" dirty="0">
              <a:solidFill>
                <a:srgbClr val="7F0000"/>
              </a:solidFill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827584" y="4653136"/>
            <a:ext cx="7128792" cy="648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7F0000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solidFill>
                  <a:schemeClr val="tx2"/>
                </a:solidFill>
              </a:defRPr>
            </a:lvl2pPr>
            <a:lvl3pPr algn="ctr">
              <a:defRPr sz="4400">
                <a:solidFill>
                  <a:schemeClr val="tx2"/>
                </a:solidFill>
              </a:defRPr>
            </a:lvl3pPr>
            <a:lvl4pPr algn="ctr">
              <a:defRPr sz="4400">
                <a:solidFill>
                  <a:schemeClr val="tx2"/>
                </a:solidFill>
              </a:defRPr>
            </a:lvl4pPr>
            <a:lvl5pPr algn="ctr">
              <a:defRPr sz="4400">
                <a:solidFill>
                  <a:schemeClr val="tx2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2000" dirty="0" smtClean="0">
                <a:solidFill>
                  <a:srgbClr val="800000"/>
                </a:solidFill>
              </a:rPr>
              <a:t>Menzo Windhouwer</a:t>
            </a:r>
          </a:p>
          <a:p>
            <a:pPr algn="r"/>
            <a:endParaRPr lang="en-US" sz="2000" dirty="0">
              <a:solidFill>
                <a:srgbClr val="800000"/>
              </a:solidFill>
            </a:endParaRPr>
          </a:p>
          <a:p>
            <a:pPr algn="r"/>
            <a:r>
              <a:rPr lang="en-US" sz="1600" dirty="0" smtClean="0">
                <a:solidFill>
                  <a:srgbClr val="800000"/>
                </a:solidFill>
              </a:rPr>
              <a:t>KNAW </a:t>
            </a:r>
            <a:r>
              <a:rPr lang="en-US" sz="1600" dirty="0">
                <a:solidFill>
                  <a:srgbClr val="800000"/>
                </a:solidFill>
              </a:rPr>
              <a:t>– Meertens </a:t>
            </a:r>
            <a:r>
              <a:rPr lang="en-US" sz="1600" dirty="0" smtClean="0">
                <a:solidFill>
                  <a:srgbClr val="800000"/>
                </a:solidFill>
              </a:rPr>
              <a:t>Institute</a:t>
            </a:r>
          </a:p>
          <a:p>
            <a:pPr algn="r"/>
            <a:r>
              <a:rPr lang="en-US" sz="1600" dirty="0" smtClean="0">
                <a:solidFill>
                  <a:srgbClr val="800000"/>
                </a:solidFill>
              </a:rPr>
              <a:t>MPI </a:t>
            </a:r>
            <a:r>
              <a:rPr lang="en-US" sz="1600" dirty="0">
                <a:solidFill>
                  <a:srgbClr val="800000"/>
                </a:solidFill>
              </a:rPr>
              <a:t>– The Language </a:t>
            </a:r>
            <a:r>
              <a:rPr lang="en-US" sz="1600" dirty="0" smtClean="0">
                <a:solidFill>
                  <a:srgbClr val="800000"/>
                </a:solidFill>
              </a:rPr>
              <a:t>Archive</a:t>
            </a:r>
            <a:endParaRPr lang="en-US" sz="16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Fulfill (technical) requirements of</a:t>
            </a:r>
          </a:p>
          <a:p>
            <a:pPr lvl="1"/>
            <a:r>
              <a:rPr lang="en-US" sz="2400" dirty="0" smtClean="0"/>
              <a:t>Data Seal of Approval</a:t>
            </a:r>
          </a:p>
          <a:p>
            <a:pPr lvl="1"/>
            <a:r>
              <a:rPr lang="en-US" sz="2400" dirty="0" smtClean="0"/>
              <a:t>CLARIN B </a:t>
            </a:r>
            <a:r>
              <a:rPr lang="en-US" sz="2400" dirty="0" err="1" smtClean="0"/>
              <a:t>centres</a:t>
            </a:r>
            <a:endParaRPr lang="en-US" sz="2400" dirty="0" smtClean="0"/>
          </a:p>
          <a:p>
            <a:r>
              <a:rPr lang="en-US" sz="2800" dirty="0" smtClean="0"/>
              <a:t>MI &amp; MPI </a:t>
            </a:r>
          </a:p>
          <a:p>
            <a:pPr lvl="1"/>
            <a:r>
              <a:rPr lang="en-US" sz="2400" dirty="0" smtClean="0"/>
              <a:t>Deep hierarchies</a:t>
            </a:r>
          </a:p>
          <a:p>
            <a:pPr lvl="1"/>
            <a:r>
              <a:rPr lang="en-US" sz="2400" dirty="0" smtClean="0"/>
              <a:t>Handles for both items and </a:t>
            </a:r>
            <a:r>
              <a:rPr lang="en-US" sz="2400" dirty="0" err="1" smtClean="0"/>
              <a:t>bitstreams</a:t>
            </a:r>
            <a:endParaRPr lang="en-US" sz="2400" dirty="0" smtClean="0"/>
          </a:p>
          <a:p>
            <a:pPr lvl="1"/>
            <a:r>
              <a:rPr lang="en-US" sz="2400" dirty="0" smtClean="0"/>
              <a:t>Arbitrary CMDI, incl. different profiles on different levels</a:t>
            </a:r>
          </a:p>
          <a:p>
            <a:pPr lvl="1"/>
            <a:r>
              <a:rPr lang="en-US" sz="2400" dirty="0" smtClean="0"/>
              <a:t>Control where </a:t>
            </a:r>
            <a:r>
              <a:rPr lang="en-US" sz="2400" dirty="0" err="1" smtClean="0"/>
              <a:t>bitstreams</a:t>
            </a:r>
            <a:r>
              <a:rPr lang="en-US" sz="2400" dirty="0" smtClean="0"/>
              <a:t> are stored on disc</a:t>
            </a:r>
          </a:p>
          <a:p>
            <a:pPr lvl="1"/>
            <a:r>
              <a:rPr lang="en-US" sz="2400" dirty="0" smtClean="0"/>
              <a:t>Private internal collection management info</a:t>
            </a:r>
          </a:p>
          <a:p>
            <a:pPr lvl="1"/>
            <a:r>
              <a:rPr lang="mr-IN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422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FLAT system architecture</a:t>
            </a:r>
            <a:endParaRPr lang="en-US" sz="3600" dirty="0"/>
          </a:p>
        </p:txBody>
      </p:sp>
      <p:pic>
        <p:nvPicPr>
          <p:cNvPr id="4" name="Picture 3" descr="FLAT-sysar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" y="1538312"/>
            <a:ext cx="55245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Inspiration/cooperation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ownCloud</a:t>
            </a:r>
            <a:r>
              <a:rPr lang="en-US" sz="2800" dirty="0" smtClean="0"/>
              <a:t> integration allows users to upload (big) files easily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 need to technically deal with the upload of big files</a:t>
            </a:r>
          </a:p>
          <a:p>
            <a:r>
              <a:rPr lang="en-US" sz="2800" dirty="0" err="1" smtClean="0"/>
              <a:t>DoorKeeper</a:t>
            </a:r>
            <a:r>
              <a:rPr lang="en-US" sz="2800" dirty="0" smtClean="0"/>
              <a:t> is a plugin-based action pipeline meant for checking a SIP before deposition</a:t>
            </a:r>
          </a:p>
          <a:p>
            <a:pPr lvl="1"/>
            <a:r>
              <a:rPr lang="en-US" sz="2400" dirty="0" err="1"/>
              <a:t>l</a:t>
            </a:r>
            <a:r>
              <a:rPr lang="en-US" sz="2400" dirty="0" err="1" smtClean="0"/>
              <a:t>oosly</a:t>
            </a:r>
            <a:r>
              <a:rPr lang="en-US" sz="2400" dirty="0" smtClean="0"/>
              <a:t> coupled, i.e., SIP can vary and underlying repository can vary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otentially a common interface for VREs</a:t>
            </a:r>
          </a:p>
          <a:p>
            <a:pPr lvl="1"/>
            <a:r>
              <a:rPr lang="en-US" sz="2400" dirty="0" smtClean="0"/>
              <a:t>generic actions can be shared, others can be center/repository specific</a:t>
            </a:r>
          </a:p>
          <a:p>
            <a:r>
              <a:rPr lang="en-US" sz="2800" dirty="0" smtClean="0"/>
              <a:t>Backup AIP format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828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4089</TotalTime>
  <Words>140</Words>
  <Application>Microsoft Macintosh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Repository Requirements Meertens Institute &amp; MPI for Psycholinguistics</vt:lpstr>
      <vt:lpstr>PowerPoint Presentation</vt:lpstr>
      <vt:lpstr>FLAT system architecture</vt:lpstr>
      <vt:lpstr>Inspiration/cooperation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Menzo Windhouwer</cp:lastModifiedBy>
  <cp:revision>79</cp:revision>
  <cp:lastPrinted>2016-04-07T08:06:23Z</cp:lastPrinted>
  <dcterms:created xsi:type="dcterms:W3CDTF">2008-11-11T09:20:49Z</dcterms:created>
  <dcterms:modified xsi:type="dcterms:W3CDTF">2016-11-09T09:37:28Z</dcterms:modified>
</cp:coreProperties>
</file>