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70" autoAdjust="0"/>
    <p:restoredTop sz="90929"/>
  </p:normalViewPr>
  <p:slideViewPr>
    <p:cSldViewPr>
      <p:cViewPr varScale="1">
        <p:scale>
          <a:sx n="82" d="100"/>
          <a:sy n="82" d="100"/>
        </p:scale>
        <p:origin x="-11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F64A42-3E5E-0F4E-8F4A-5DA033B3B63B}" type="datetimeFigureOut">
              <a:rPr lang="en-US" smtClean="0"/>
              <a:t>08/11/16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F3CDF-6511-364B-ADC4-6DA33AF4A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5623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87F030B-BD0A-EA43-A451-D5E6ECDABD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5771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3ED020-4421-1A4D-B348-65A9A1E7E071}" type="slidenum">
              <a:rPr lang="en-US"/>
              <a:pPr/>
              <a:t>1</a:t>
            </a:fld>
            <a:endParaRPr lang="en-US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022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3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49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71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6259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301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137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7638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66847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0316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7638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1Achtergrond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la3.em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2536" y="2708920"/>
            <a:ext cx="3960440" cy="5595118"/>
          </a:xfrm>
          <a:prstGeom prst="rect">
            <a:avLst/>
          </a:prstGeom>
        </p:spPr>
      </p:pic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324544" y="2175520"/>
            <a:ext cx="8316416" cy="5334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/>
            <a:r>
              <a:rPr lang="en-US" sz="4000" dirty="0" smtClean="0">
                <a:solidFill>
                  <a:srgbClr val="7F0000"/>
                </a:solidFill>
              </a:rPr>
              <a:t>Repository Requirements</a:t>
            </a:r>
            <a:r>
              <a:rPr lang="en-US" sz="4000" dirty="0" smtClean="0">
                <a:solidFill>
                  <a:srgbClr val="7F0000"/>
                </a:solidFill>
              </a:rPr>
              <a:t/>
            </a:r>
            <a:br>
              <a:rPr lang="en-US" sz="4000" dirty="0" smtClean="0">
                <a:solidFill>
                  <a:srgbClr val="7F0000"/>
                </a:solidFill>
              </a:rPr>
            </a:br>
            <a:r>
              <a:rPr lang="en-US" sz="2400" dirty="0" smtClean="0">
                <a:solidFill>
                  <a:srgbClr val="7F0000"/>
                </a:solidFill>
              </a:rPr>
              <a:t>Meertens Institute &amp; MPI for Psycholinguistics</a:t>
            </a:r>
            <a:endParaRPr lang="en-US" sz="2400" dirty="0">
              <a:solidFill>
                <a:srgbClr val="7F0000"/>
              </a:solidFill>
            </a:endParaRPr>
          </a:p>
        </p:txBody>
      </p:sp>
      <p:sp>
        <p:nvSpPr>
          <p:cNvPr id="20" name="Rectangle 3"/>
          <p:cNvSpPr txBox="1">
            <a:spLocks noChangeArrowheads="1"/>
          </p:cNvSpPr>
          <p:nvPr/>
        </p:nvSpPr>
        <p:spPr bwMode="auto">
          <a:xfrm>
            <a:off x="827584" y="4653136"/>
            <a:ext cx="7128792" cy="64807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800">
                <a:solidFill>
                  <a:srgbClr val="7F0000"/>
                </a:solidFill>
                <a:latin typeface="+mj-lt"/>
                <a:ea typeface="+mj-ea"/>
                <a:cs typeface="+mj-cs"/>
              </a:defRPr>
            </a:lvl1pPr>
            <a:lvl2pPr algn="ctr">
              <a:defRPr sz="4400">
                <a:solidFill>
                  <a:schemeClr val="tx2"/>
                </a:solidFill>
              </a:defRPr>
            </a:lvl2pPr>
            <a:lvl3pPr algn="ctr">
              <a:defRPr sz="4400">
                <a:solidFill>
                  <a:schemeClr val="tx2"/>
                </a:solidFill>
              </a:defRPr>
            </a:lvl3pPr>
            <a:lvl4pPr algn="ctr">
              <a:defRPr sz="4400">
                <a:solidFill>
                  <a:schemeClr val="tx2"/>
                </a:solidFill>
              </a:defRPr>
            </a:lvl4pPr>
            <a:lvl5pPr algn="ctr">
              <a:defRPr sz="4400">
                <a:solidFill>
                  <a:schemeClr val="tx2"/>
                </a:solidFill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</a:defRPr>
            </a:lvl9pPr>
          </a:lstStyle>
          <a:p>
            <a:pPr algn="r"/>
            <a:r>
              <a:rPr lang="en-US" sz="2000" dirty="0" smtClean="0">
                <a:solidFill>
                  <a:srgbClr val="800000"/>
                </a:solidFill>
              </a:rPr>
              <a:t>Menzo Windhouwer</a:t>
            </a:r>
          </a:p>
          <a:p>
            <a:pPr algn="r"/>
            <a:endParaRPr lang="en-US" sz="2000" dirty="0">
              <a:solidFill>
                <a:srgbClr val="800000"/>
              </a:solidFill>
            </a:endParaRPr>
          </a:p>
          <a:p>
            <a:pPr algn="r"/>
            <a:r>
              <a:rPr lang="en-US" sz="1600" dirty="0" smtClean="0">
                <a:solidFill>
                  <a:srgbClr val="800000"/>
                </a:solidFill>
              </a:rPr>
              <a:t>KNAW </a:t>
            </a:r>
            <a:r>
              <a:rPr lang="en-US" sz="1600" dirty="0">
                <a:solidFill>
                  <a:srgbClr val="800000"/>
                </a:solidFill>
              </a:rPr>
              <a:t>– Meertens </a:t>
            </a:r>
            <a:r>
              <a:rPr lang="en-US" sz="1600" dirty="0" smtClean="0">
                <a:solidFill>
                  <a:srgbClr val="800000"/>
                </a:solidFill>
              </a:rPr>
              <a:t>Institute</a:t>
            </a:r>
          </a:p>
          <a:p>
            <a:pPr algn="r"/>
            <a:r>
              <a:rPr lang="en-US" sz="1600" dirty="0" smtClean="0">
                <a:solidFill>
                  <a:srgbClr val="800000"/>
                </a:solidFill>
              </a:rPr>
              <a:t>MPI </a:t>
            </a:r>
            <a:r>
              <a:rPr lang="en-US" sz="1600" dirty="0">
                <a:solidFill>
                  <a:srgbClr val="800000"/>
                </a:solidFill>
              </a:rPr>
              <a:t>– The Language </a:t>
            </a:r>
            <a:r>
              <a:rPr lang="en-US" sz="1600" dirty="0" smtClean="0">
                <a:solidFill>
                  <a:srgbClr val="800000"/>
                </a:solidFill>
              </a:rPr>
              <a:t>Archive</a:t>
            </a:r>
            <a:endParaRPr lang="en-US" sz="1600" dirty="0" smtClean="0">
              <a:solidFill>
                <a:srgbClr val="80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Fulfill (technical) requirements of</a:t>
            </a:r>
          </a:p>
          <a:p>
            <a:pPr lvl="1"/>
            <a:r>
              <a:rPr lang="en-US" sz="2400" dirty="0" smtClean="0"/>
              <a:t>Data Seal of Approval</a:t>
            </a:r>
          </a:p>
          <a:p>
            <a:pPr lvl="1"/>
            <a:r>
              <a:rPr lang="en-US" sz="2400" dirty="0" smtClean="0"/>
              <a:t>CLARIN B </a:t>
            </a:r>
            <a:r>
              <a:rPr lang="en-US" sz="2400" dirty="0" err="1" smtClean="0"/>
              <a:t>centres</a:t>
            </a:r>
            <a:endParaRPr lang="en-US" sz="2400" dirty="0" smtClean="0"/>
          </a:p>
          <a:p>
            <a:r>
              <a:rPr lang="en-US" sz="2800" dirty="0" smtClean="0"/>
              <a:t>MI &amp; MPI </a:t>
            </a:r>
          </a:p>
          <a:p>
            <a:pPr lvl="1"/>
            <a:r>
              <a:rPr lang="en-US" sz="2400" dirty="0" smtClean="0"/>
              <a:t>Deep hierarchies</a:t>
            </a:r>
          </a:p>
          <a:p>
            <a:pPr lvl="1"/>
            <a:r>
              <a:rPr lang="en-US" sz="2400" dirty="0" smtClean="0"/>
              <a:t>Handles for both items and </a:t>
            </a:r>
            <a:r>
              <a:rPr lang="en-US" sz="2400" dirty="0" err="1" smtClean="0"/>
              <a:t>bitstreams</a:t>
            </a:r>
            <a:endParaRPr lang="en-US" sz="2400" dirty="0" smtClean="0"/>
          </a:p>
          <a:p>
            <a:pPr lvl="1"/>
            <a:r>
              <a:rPr lang="en-US" sz="2400" dirty="0" smtClean="0"/>
              <a:t>Arbitrary CMDI, incl. different profiles on different levels</a:t>
            </a:r>
          </a:p>
          <a:p>
            <a:pPr lvl="1"/>
            <a:r>
              <a:rPr lang="en-US" sz="2400" dirty="0" smtClean="0"/>
              <a:t>Control where </a:t>
            </a:r>
            <a:r>
              <a:rPr lang="en-US" sz="2400" dirty="0" err="1" smtClean="0"/>
              <a:t>bitstreams</a:t>
            </a:r>
            <a:r>
              <a:rPr lang="en-US" sz="2400" dirty="0" smtClean="0"/>
              <a:t> are stored on disc</a:t>
            </a:r>
          </a:p>
          <a:p>
            <a:pPr lvl="1"/>
            <a:r>
              <a:rPr lang="en-US" sz="2400" dirty="0" smtClean="0"/>
              <a:t>Private internal collection management info</a:t>
            </a:r>
          </a:p>
          <a:p>
            <a:pPr lvl="1"/>
            <a:r>
              <a:rPr lang="mr-IN" sz="2400" dirty="0" smtClean="0"/>
              <a:t>…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442244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FLAT system architecture</a:t>
            </a:r>
            <a:endParaRPr lang="en-US" sz="3600" dirty="0"/>
          </a:p>
        </p:txBody>
      </p:sp>
      <p:pic>
        <p:nvPicPr>
          <p:cNvPr id="4" name="Picture 3" descr="FLAT-sysarch.em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03400" y="1538312"/>
            <a:ext cx="5524500" cy="469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647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Inspiration/cooperation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err="1" smtClean="0"/>
              <a:t>ownCloud</a:t>
            </a:r>
            <a:r>
              <a:rPr lang="en-US" sz="2800" dirty="0" smtClean="0"/>
              <a:t> integration allows users to upload (big) files easily</a:t>
            </a:r>
          </a:p>
          <a:p>
            <a:pPr lvl="1"/>
            <a:r>
              <a:rPr lang="en-US" sz="2400" dirty="0"/>
              <a:t>n</a:t>
            </a:r>
            <a:r>
              <a:rPr lang="en-US" sz="2400" dirty="0" smtClean="0"/>
              <a:t>o need to technically deal with the upload of big files</a:t>
            </a:r>
          </a:p>
          <a:p>
            <a:r>
              <a:rPr lang="en-US" sz="2800" dirty="0" err="1" smtClean="0"/>
              <a:t>DoorKeeper</a:t>
            </a:r>
            <a:r>
              <a:rPr lang="en-US" sz="2800" dirty="0" smtClean="0"/>
              <a:t> is a plugin-based action pipeline meant for checking a SIP before deposition</a:t>
            </a:r>
          </a:p>
          <a:p>
            <a:pPr lvl="1"/>
            <a:r>
              <a:rPr lang="en-US" sz="2400" dirty="0" err="1"/>
              <a:t>l</a:t>
            </a:r>
            <a:r>
              <a:rPr lang="en-US" sz="2400" dirty="0" err="1" smtClean="0"/>
              <a:t>oosly</a:t>
            </a:r>
            <a:r>
              <a:rPr lang="en-US" sz="2400" dirty="0" smtClean="0"/>
              <a:t> coupled, i.e., SIP can vary and underlying repository can vary</a:t>
            </a:r>
          </a:p>
          <a:p>
            <a:pPr lvl="1"/>
            <a:r>
              <a:rPr lang="en-US" sz="2400" dirty="0"/>
              <a:t>p</a:t>
            </a:r>
            <a:r>
              <a:rPr lang="en-US" sz="2400" dirty="0" smtClean="0"/>
              <a:t>otentially a common interface for VREs</a:t>
            </a:r>
          </a:p>
          <a:p>
            <a:pPr lvl="1"/>
            <a:r>
              <a:rPr lang="en-US" sz="2400" dirty="0" smtClean="0"/>
              <a:t>generic actions can be shared, others can be center/repository specific</a:t>
            </a:r>
          </a:p>
          <a:p>
            <a:r>
              <a:rPr lang="en-US" sz="2800" dirty="0" smtClean="0"/>
              <a:t>Backup AIP format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282890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4089</TotalTime>
  <Words>140</Words>
  <Application>Microsoft Macintosh PowerPoint</Application>
  <PresentationFormat>On-screen Show (4:3)</PresentationFormat>
  <Paragraphs>25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Blank Presentation</vt:lpstr>
      <vt:lpstr>Repository Requirements Meertens Institute &amp; MPI for Psycholinguistics</vt:lpstr>
      <vt:lpstr>PowerPoint Presentation</vt:lpstr>
      <vt:lpstr>FLAT system architecture</vt:lpstr>
      <vt:lpstr>Inspiration/cooperation</vt:lpstr>
    </vt:vector>
  </TitlesOfParts>
  <Company>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x</dc:creator>
  <cp:lastModifiedBy>Menzo Windhouwer</cp:lastModifiedBy>
  <cp:revision>79</cp:revision>
  <cp:lastPrinted>2016-04-07T08:06:23Z</cp:lastPrinted>
  <dcterms:created xsi:type="dcterms:W3CDTF">2008-11-11T09:20:49Z</dcterms:created>
  <dcterms:modified xsi:type="dcterms:W3CDTF">2016-11-09T09:37:28Z</dcterms:modified>
</cp:coreProperties>
</file>